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15/12/2020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15/12/2020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15/12/2020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034 – RECREACIÓN, DEPORTE Y </a:t>
            </a:r>
            <a:r>
              <a:rPr lang="es-MX"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ESPARCIMIENTO </a:t>
            </a:r>
            <a:r>
              <a:rPr lang="es-MX" sz="16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1660276" y="1171602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Los habitantes del municipio realizan regularmente suficientes actividades físicas y deportivas 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21844" y="1107668"/>
            <a:ext cx="114733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428817" y="2699045"/>
            <a:ext cx="1333388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cxnSp>
        <p:nvCxnSpPr>
          <p:cNvPr id="12" name="Conector recto de flecha 11"/>
          <p:cNvCxnSpPr>
            <a:cxnSpLocks/>
            <a:stCxn id="37" idx="0"/>
            <a:endCxn id="20" idx="2"/>
          </p:cNvCxnSpPr>
          <p:nvPr/>
        </p:nvCxnSpPr>
        <p:spPr>
          <a:xfrm flipV="1">
            <a:off x="4181859" y="1797721"/>
            <a:ext cx="2437535" cy="776482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>
            <a:cxnSpLocks/>
            <a:stCxn id="42" idx="0"/>
            <a:endCxn id="20" idx="2"/>
          </p:cNvCxnSpPr>
          <p:nvPr/>
        </p:nvCxnSpPr>
        <p:spPr>
          <a:xfrm flipH="1" flipV="1">
            <a:off x="6619394" y="1797721"/>
            <a:ext cx="2502533" cy="776482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92267" y="4892014"/>
            <a:ext cx="235051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  <a:endParaRPr lang="es-MX" sz="14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Diagrama de flujo: proceso 30">
            <a:extLst>
              <a:ext uri="{FF2B5EF4-FFF2-40B4-BE49-F238E27FC236}">
                <a16:creationId xmlns:a16="http://schemas.microsoft.com/office/drawing/2014/main" id="{D3468751-84F7-42FB-9630-9FDC103AD17D}"/>
              </a:ext>
            </a:extLst>
          </p:cNvPr>
          <p:cNvSpPr/>
          <p:nvPr/>
        </p:nvSpPr>
        <p:spPr>
          <a:xfrm>
            <a:off x="2213482" y="2574203"/>
            <a:ext cx="3936754" cy="697021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Difundir, fomentar y apoyar las actividades físicas y deportivas</a:t>
            </a:r>
          </a:p>
        </p:txBody>
      </p:sp>
      <p:sp>
        <p:nvSpPr>
          <p:cNvPr id="42" name="Diagrama de flujo: proceso 30">
            <a:extLst>
              <a:ext uri="{FF2B5EF4-FFF2-40B4-BE49-F238E27FC236}">
                <a16:creationId xmlns:a16="http://schemas.microsoft.com/office/drawing/2014/main" id="{9A898215-F9B6-4C7B-9B1C-8D6AD2A991D8}"/>
              </a:ext>
            </a:extLst>
          </p:cNvPr>
          <p:cNvSpPr/>
          <p:nvPr/>
        </p:nvSpPr>
        <p:spPr>
          <a:xfrm>
            <a:off x="7153550" y="2574203"/>
            <a:ext cx="3936754" cy="699339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Contar y mantener espacios con la infraestructura y equipamiento adecuado para la realización de las actividades deportivas</a:t>
            </a:r>
          </a:p>
        </p:txBody>
      </p:sp>
      <p:sp>
        <p:nvSpPr>
          <p:cNvPr id="43" name="Diagrama de flujo: proceso 30">
            <a:extLst>
              <a:ext uri="{FF2B5EF4-FFF2-40B4-BE49-F238E27FC236}">
                <a16:creationId xmlns:a16="http://schemas.microsoft.com/office/drawing/2014/main" id="{852AE4FF-8679-4D41-AD52-C3B4C8ACF11D}"/>
              </a:ext>
            </a:extLst>
          </p:cNvPr>
          <p:cNvSpPr/>
          <p:nvPr/>
        </p:nvSpPr>
        <p:spPr>
          <a:xfrm>
            <a:off x="6917423" y="3777721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6.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Creación de nuevos espacios deportivos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989AFEE0-6D22-445A-A85C-A4671F035BA3}"/>
              </a:ext>
            </a:extLst>
          </p:cNvPr>
          <p:cNvSpPr/>
          <p:nvPr/>
        </p:nvSpPr>
        <p:spPr>
          <a:xfrm>
            <a:off x="6917423" y="4784793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7.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Rehabilitación de áreas deportivas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56" name="Diagrama de flujo: proceso 30">
            <a:extLst>
              <a:ext uri="{FF2B5EF4-FFF2-40B4-BE49-F238E27FC236}">
                <a16:creationId xmlns:a16="http://schemas.microsoft.com/office/drawing/2014/main" id="{85692471-BD78-488F-9E01-CEB2A674D9B5}"/>
              </a:ext>
            </a:extLst>
          </p:cNvPr>
          <p:cNvSpPr/>
          <p:nvPr/>
        </p:nvSpPr>
        <p:spPr>
          <a:xfrm>
            <a:off x="9249711" y="3777721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8.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Adaptación de espacios deportivos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57" name="Conector: angular 56">
            <a:extLst>
              <a:ext uri="{FF2B5EF4-FFF2-40B4-BE49-F238E27FC236}">
                <a16:creationId xmlns:a16="http://schemas.microsoft.com/office/drawing/2014/main" id="{6829133B-A13A-4A02-990A-4FBA5BD0F287}"/>
              </a:ext>
            </a:extLst>
          </p:cNvPr>
          <p:cNvCxnSpPr>
            <a:cxnSpLocks/>
            <a:stCxn id="56" idx="1"/>
          </p:cNvCxnSpPr>
          <p:nvPr/>
        </p:nvCxnSpPr>
        <p:spPr>
          <a:xfrm rot="10800000">
            <a:off x="9128449" y="3271225"/>
            <a:ext cx="121262" cy="863647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Diagrama de flujo: proceso 61">
            <a:extLst>
              <a:ext uri="{FF2B5EF4-FFF2-40B4-BE49-F238E27FC236}">
                <a16:creationId xmlns:a16="http://schemas.microsoft.com/office/drawing/2014/main" id="{59534228-C3F1-4875-83B6-88E8375A65F7}"/>
              </a:ext>
            </a:extLst>
          </p:cNvPr>
          <p:cNvSpPr/>
          <p:nvPr/>
        </p:nvSpPr>
        <p:spPr>
          <a:xfrm>
            <a:off x="9249711" y="4783886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9. </a:t>
            </a:r>
            <a:r>
              <a:rPr lang="es-MX" sz="1200" b="1">
                <a:solidFill>
                  <a:srgbClr val="000000"/>
                </a:solidFill>
                <a:latin typeface="Euphemia"/>
              </a:rPr>
              <a:t>Mantenimiento a espacios deportivos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63" name="Conector: angular 62">
            <a:extLst>
              <a:ext uri="{FF2B5EF4-FFF2-40B4-BE49-F238E27FC236}">
                <a16:creationId xmlns:a16="http://schemas.microsoft.com/office/drawing/2014/main" id="{9A90EAC7-122C-40C0-BF68-426DCCCBC5BC}"/>
              </a:ext>
            </a:extLst>
          </p:cNvPr>
          <p:cNvCxnSpPr>
            <a:cxnSpLocks/>
            <a:stCxn id="43" idx="3"/>
          </p:cNvCxnSpPr>
          <p:nvPr/>
        </p:nvCxnSpPr>
        <p:spPr>
          <a:xfrm flipV="1">
            <a:off x="8981342" y="3271224"/>
            <a:ext cx="147107" cy="863647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: angular 63">
            <a:extLst>
              <a:ext uri="{FF2B5EF4-FFF2-40B4-BE49-F238E27FC236}">
                <a16:creationId xmlns:a16="http://schemas.microsoft.com/office/drawing/2014/main" id="{11CA1891-5DA8-493F-BE74-2770C4E03D84}"/>
              </a:ext>
            </a:extLst>
          </p:cNvPr>
          <p:cNvCxnSpPr>
            <a:cxnSpLocks/>
            <a:stCxn id="51" idx="3"/>
          </p:cNvCxnSpPr>
          <p:nvPr/>
        </p:nvCxnSpPr>
        <p:spPr>
          <a:xfrm flipV="1">
            <a:off x="8981342" y="3271224"/>
            <a:ext cx="147107" cy="1870719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: angular 64">
            <a:extLst>
              <a:ext uri="{FF2B5EF4-FFF2-40B4-BE49-F238E27FC236}">
                <a16:creationId xmlns:a16="http://schemas.microsoft.com/office/drawing/2014/main" id="{9DF57B3B-0600-48DC-8B60-67BA5D975C00}"/>
              </a:ext>
            </a:extLst>
          </p:cNvPr>
          <p:cNvCxnSpPr>
            <a:cxnSpLocks/>
            <a:stCxn id="62" idx="1"/>
          </p:cNvCxnSpPr>
          <p:nvPr/>
        </p:nvCxnSpPr>
        <p:spPr>
          <a:xfrm rot="10800000">
            <a:off x="9128449" y="3271224"/>
            <a:ext cx="121262" cy="1869812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Diagrama de flujo: proceso 30">
            <a:extLst>
              <a:ext uri="{FF2B5EF4-FFF2-40B4-BE49-F238E27FC236}">
                <a16:creationId xmlns:a16="http://schemas.microsoft.com/office/drawing/2014/main" id="{F944F062-A61B-4ADB-9AA6-550BF9FB17D2}"/>
              </a:ext>
            </a:extLst>
          </p:cNvPr>
          <p:cNvSpPr/>
          <p:nvPr/>
        </p:nvSpPr>
        <p:spPr>
          <a:xfrm>
            <a:off x="1977631" y="3777721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Capacitación y actualización de entrenadores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8" name="Diagrama de flujo: proceso 30">
            <a:extLst>
              <a:ext uri="{FF2B5EF4-FFF2-40B4-BE49-F238E27FC236}">
                <a16:creationId xmlns:a16="http://schemas.microsoft.com/office/drawing/2014/main" id="{9E187548-E82D-4295-99CD-8BBF7C3DF0BA}"/>
              </a:ext>
            </a:extLst>
          </p:cNvPr>
          <p:cNvSpPr/>
          <p:nvPr/>
        </p:nvSpPr>
        <p:spPr>
          <a:xfrm>
            <a:off x="1977631" y="5781870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Apoyo a eventos diversos relacionados al deporte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0" name="Diagrama de flujo: proceso 30">
            <a:extLst>
              <a:ext uri="{FF2B5EF4-FFF2-40B4-BE49-F238E27FC236}">
                <a16:creationId xmlns:a16="http://schemas.microsoft.com/office/drawing/2014/main" id="{28F14C3D-44B1-4783-BA7E-914E247C4D77}"/>
              </a:ext>
            </a:extLst>
          </p:cNvPr>
          <p:cNvSpPr/>
          <p:nvPr/>
        </p:nvSpPr>
        <p:spPr>
          <a:xfrm>
            <a:off x="1977632" y="4784793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Organización de eventos deportivos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1" name="Diagrama de flujo: proceso 30">
            <a:extLst>
              <a:ext uri="{FF2B5EF4-FFF2-40B4-BE49-F238E27FC236}">
                <a16:creationId xmlns:a16="http://schemas.microsoft.com/office/drawing/2014/main" id="{E9C7A52A-ECF2-405B-8EE0-B39E94A2CFA6}"/>
              </a:ext>
            </a:extLst>
          </p:cNvPr>
          <p:cNvSpPr/>
          <p:nvPr/>
        </p:nvSpPr>
        <p:spPr>
          <a:xfrm>
            <a:off x="4309920" y="3777721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Entrega de apoyos económicos a deportistas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72" name="Conector: angular 71">
            <a:extLst>
              <a:ext uri="{FF2B5EF4-FFF2-40B4-BE49-F238E27FC236}">
                <a16:creationId xmlns:a16="http://schemas.microsoft.com/office/drawing/2014/main" id="{81454C0A-C2D9-43B2-99A1-346650864FB4}"/>
              </a:ext>
            </a:extLst>
          </p:cNvPr>
          <p:cNvCxnSpPr>
            <a:cxnSpLocks/>
            <a:stCxn id="71" idx="1"/>
          </p:cNvCxnSpPr>
          <p:nvPr/>
        </p:nvCxnSpPr>
        <p:spPr>
          <a:xfrm rot="10800000">
            <a:off x="4188658" y="3271225"/>
            <a:ext cx="121262" cy="863647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Diagrama de flujo: proceso 72">
            <a:extLst>
              <a:ext uri="{FF2B5EF4-FFF2-40B4-BE49-F238E27FC236}">
                <a16:creationId xmlns:a16="http://schemas.microsoft.com/office/drawing/2014/main" id="{93A343FA-F425-4252-8C1B-CACF51466340}"/>
              </a:ext>
            </a:extLst>
          </p:cNvPr>
          <p:cNvSpPr/>
          <p:nvPr/>
        </p:nvSpPr>
        <p:spPr>
          <a:xfrm>
            <a:off x="4309920" y="4783886"/>
            <a:ext cx="20639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Entrega de material deportivo como apoyo 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75" name="Conector: angular 74">
            <a:extLst>
              <a:ext uri="{FF2B5EF4-FFF2-40B4-BE49-F238E27FC236}">
                <a16:creationId xmlns:a16="http://schemas.microsoft.com/office/drawing/2014/main" id="{AF59F4F6-91C4-4B9C-9C8B-6C397A5CB392}"/>
              </a:ext>
            </a:extLst>
          </p:cNvPr>
          <p:cNvCxnSpPr>
            <a:cxnSpLocks/>
            <a:stCxn id="67" idx="3"/>
          </p:cNvCxnSpPr>
          <p:nvPr/>
        </p:nvCxnSpPr>
        <p:spPr>
          <a:xfrm flipV="1">
            <a:off x="4041550" y="3271224"/>
            <a:ext cx="147107" cy="863647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: angular 75">
            <a:extLst>
              <a:ext uri="{FF2B5EF4-FFF2-40B4-BE49-F238E27FC236}">
                <a16:creationId xmlns:a16="http://schemas.microsoft.com/office/drawing/2014/main" id="{50487081-18F0-490C-9DE2-0A9962EC3BA8}"/>
              </a:ext>
            </a:extLst>
          </p:cNvPr>
          <p:cNvCxnSpPr>
            <a:cxnSpLocks/>
            <a:stCxn id="70" idx="3"/>
          </p:cNvCxnSpPr>
          <p:nvPr/>
        </p:nvCxnSpPr>
        <p:spPr>
          <a:xfrm flipV="1">
            <a:off x="4041551" y="3271224"/>
            <a:ext cx="147107" cy="1870719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: angular 79">
            <a:extLst>
              <a:ext uri="{FF2B5EF4-FFF2-40B4-BE49-F238E27FC236}">
                <a16:creationId xmlns:a16="http://schemas.microsoft.com/office/drawing/2014/main" id="{0F999F46-3FCD-43A1-8B88-6323A738C67D}"/>
              </a:ext>
            </a:extLst>
          </p:cNvPr>
          <p:cNvCxnSpPr>
            <a:cxnSpLocks/>
            <a:stCxn id="73" idx="1"/>
          </p:cNvCxnSpPr>
          <p:nvPr/>
        </p:nvCxnSpPr>
        <p:spPr>
          <a:xfrm rot="10800000">
            <a:off x="4188658" y="3271224"/>
            <a:ext cx="121262" cy="1869812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: angular 80">
            <a:extLst>
              <a:ext uri="{FF2B5EF4-FFF2-40B4-BE49-F238E27FC236}">
                <a16:creationId xmlns:a16="http://schemas.microsoft.com/office/drawing/2014/main" id="{EFB6EF45-382F-454D-8A9D-0F6195A6BD4C}"/>
              </a:ext>
            </a:extLst>
          </p:cNvPr>
          <p:cNvCxnSpPr>
            <a:cxnSpLocks/>
            <a:stCxn id="68" idx="3"/>
            <a:endCxn id="37" idx="2"/>
          </p:cNvCxnSpPr>
          <p:nvPr/>
        </p:nvCxnSpPr>
        <p:spPr>
          <a:xfrm flipV="1">
            <a:off x="4041550" y="3271224"/>
            <a:ext cx="140309" cy="2867796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47" grpId="0" animBg="1"/>
      <p:bldP spid="49" grpId="0" animBg="1"/>
      <p:bldP spid="38" grpId="0" animBg="1"/>
      <p:bldP spid="37" grpId="0" animBg="1"/>
      <p:bldP spid="42" grpId="0" animBg="1"/>
      <p:bldP spid="43" grpId="0" animBg="1"/>
      <p:bldP spid="51" grpId="0" animBg="1"/>
      <p:bldP spid="56" grpId="0" animBg="1"/>
      <p:bldP spid="62" grpId="0" animBg="1"/>
      <p:bldP spid="67" grpId="0" animBg="1"/>
      <p:bldP spid="68" grpId="0" animBg="1"/>
      <p:bldP spid="70" grpId="0" animBg="1"/>
      <p:bldP spid="71" grpId="0" animBg="1"/>
      <p:bldP spid="73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</TotalTime>
  <Words>134</Words>
  <Application>Microsoft Office PowerPoint</Application>
  <PresentationFormat>Panorámica</PresentationFormat>
  <Paragraphs>18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Euphemia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Martín Campa</cp:lastModifiedBy>
  <cp:revision>35</cp:revision>
  <dcterms:created xsi:type="dcterms:W3CDTF">2020-01-30T03:52:29Z</dcterms:created>
  <dcterms:modified xsi:type="dcterms:W3CDTF">2020-12-15T19:58:23Z</dcterms:modified>
</cp:coreProperties>
</file>